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750" r:id="rId3"/>
    <p:sldMasterId id="2147483756" r:id="rId4"/>
    <p:sldMasterId id="2147483768" r:id="rId5"/>
  </p:sldMasterIdLst>
  <p:notesMasterIdLst>
    <p:notesMasterId r:id="rId29"/>
  </p:notesMasterIdLst>
  <p:sldIdLst>
    <p:sldId id="302" r:id="rId6"/>
    <p:sldId id="258" r:id="rId7"/>
    <p:sldId id="259" r:id="rId8"/>
    <p:sldId id="292" r:id="rId9"/>
    <p:sldId id="286" r:id="rId10"/>
    <p:sldId id="262" r:id="rId11"/>
    <p:sldId id="287" r:id="rId12"/>
    <p:sldId id="298" r:id="rId13"/>
    <p:sldId id="299" r:id="rId14"/>
    <p:sldId id="300" r:id="rId15"/>
    <p:sldId id="294" r:id="rId16"/>
    <p:sldId id="293" r:id="rId17"/>
    <p:sldId id="296" r:id="rId18"/>
    <p:sldId id="295" r:id="rId19"/>
    <p:sldId id="260" r:id="rId20"/>
    <p:sldId id="266" r:id="rId21"/>
    <p:sldId id="268" r:id="rId22"/>
    <p:sldId id="281" r:id="rId23"/>
    <p:sldId id="280" r:id="rId24"/>
    <p:sldId id="269" r:id="rId25"/>
    <p:sldId id="301" r:id="rId26"/>
    <p:sldId id="284" r:id="rId27"/>
    <p:sldId id="275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19CC4-6439-4D4B-BC94-2DC42E59383F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50405-B8BD-4C21-A525-E7F0B959A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6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50405-B8BD-4C21-A525-E7F0B959A3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6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50405-B8BD-4C21-A525-E7F0B959A3D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35BFE-9550-4F07-8877-1A1A2DADB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25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D703-9DA5-465E-BA87-7D458D883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18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7B48A-99E5-421E-A62A-789781766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31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23A2A-18E4-44A9-91D5-C68E8E96A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261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BE95A-561C-4DD1-85AC-89D3E3224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472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87E18-38C4-48B0-98D9-6EB163EC6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07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3ABCD-C079-454F-A5DA-EAD9F50E0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35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A2895-15B3-4227-9E71-082BDE15B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9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AAF3B-1AAF-4880-B836-41E4F3775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55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07C22-BB68-48B0-8F3E-499EFD7F8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198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882AD-BA16-406B-8D0C-182D1D8B2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168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336666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42F5-E8E2-4FB6-96A1-6350351E9FF0}" type="datetimeFigureOut">
              <a:rPr lang="en-US">
                <a:solidFill>
                  <a:srgbClr val="336666"/>
                </a:solidFill>
              </a:rPr>
              <a:pPr>
                <a:defRPr/>
              </a:pPr>
              <a:t>10/10/2021</a:t>
            </a:fld>
            <a:endParaRPr lang="en-US">
              <a:solidFill>
                <a:srgbClr val="336666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66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CB562-7773-4BE6-98BE-A1026DAE45E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68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33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6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36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43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59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8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4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50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70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2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80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28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00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32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84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3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83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22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47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97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9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0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7EB7-34D8-4983-9400-7D2A6BD9C76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5123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87F326-50D9-466F-BFFE-C6B73377AE32}" type="slidenum">
              <a:rPr lang="en-US" altLang="en-US" smtClean="0">
                <a:latin typeface=".VnTime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.VnTim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7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248400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583766-7949-4254-8EC6-911287C4CAD4}" type="datetimeFigureOut">
              <a:rPr lang="en-US">
                <a:solidFill>
                  <a:srgbClr val="3366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10/10/2021</a:t>
            </a:fld>
            <a:endParaRPr lang="en-US">
              <a:solidFill>
                <a:srgbClr val="336666"/>
              </a:solidFill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36666"/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09800" y="6248400"/>
            <a:ext cx="1219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E9D194-FA7D-469B-A4F6-2B3AD7A241E9}" type="slidenum">
              <a:rPr lang="en-US" altLang="en-US" smtClean="0">
                <a:solidFill>
                  <a:srgbClr val="336666"/>
                </a:solidFill>
                <a:latin typeface=".VnTime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  <a:latin typeface=".VnTim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6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7EB7-34D8-4983-9400-7D2A6BD9C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FD72-35C4-4BC5-912E-9500ED5A1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8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gi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file:///d:\My%20Documents\Trai%20Dat%20Nay%20La%20Cua%20Chung%20Minh%20-%20Xuan%20Mai.mp3" TargetMode="External"/><Relationship Id="rId1" Type="http://schemas.openxmlformats.org/officeDocument/2006/relationships/audio" Target="file:///C:\Documents%20and%20Settings\HUNG%20QUYEN_PC\Desktop\LT&amp;C\di%20hoc.wav" TargetMode="Externa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b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82" y="4516635"/>
            <a:ext cx="1978819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1925722" y="323068"/>
            <a:ext cx="5541878" cy="104853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vi-VN" sz="219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760076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195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760076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 XUÂN</a:t>
            </a:r>
            <a:endParaRPr lang="en-US" sz="2195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FF"/>
                  </a:gs>
                  <a:gs pos="50000">
                    <a:srgbClr val="760076"/>
                  </a:gs>
                  <a:gs pos="100000">
                    <a:srgbClr val="FF00FF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9580" y="-18152"/>
            <a:ext cx="1314450" cy="11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13" y="5410200"/>
            <a:ext cx="1500188" cy="15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9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4417" y="5105995"/>
            <a:ext cx="1863329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" y="89149"/>
            <a:ext cx="1042988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WordArt 21"/>
          <p:cNvSpPr>
            <a:spLocks noChangeArrowheads="1" noChangeShapeType="1" noTextEdit="1"/>
          </p:cNvSpPr>
          <p:nvPr/>
        </p:nvSpPr>
        <p:spPr bwMode="auto">
          <a:xfrm>
            <a:off x="1445924" y="2642408"/>
            <a:ext cx="6380739" cy="15477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</a:t>
            </a:r>
            <a:r>
              <a:rPr lang="en-US" sz="135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CA VỀ TRÁI ĐẤT</a:t>
            </a:r>
            <a:endParaRPr lang="en-US" sz="1350" b="1" kern="1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3581400" y="1995487"/>
            <a:ext cx="0" cy="19171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701675" y="1447800"/>
            <a:ext cx="2117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sz="32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itchFamily="18" charset="0"/>
              </a:rPr>
              <a:t>đọc</a:t>
            </a:r>
            <a:r>
              <a:rPr lang="en-US" sz="32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473074" y="2070100"/>
            <a:ext cx="30757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g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ữ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anh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473075" y="2589213"/>
            <a:ext cx="4022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v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ờn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bi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ể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n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435768" y="3048000"/>
            <a:ext cx="3113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cười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an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799013" y="1371600"/>
            <a:ext cx="2121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sz="36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581400" y="1905000"/>
            <a:ext cx="1973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hải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876800" y="1905000"/>
            <a:ext cx="242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châu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</a:p>
        </p:txBody>
      </p:sp>
      <p:pic>
        <p:nvPicPr>
          <p:cNvPr id="28" name="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9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30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32" y="216005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" y="4343401"/>
            <a:ext cx="8924490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629400" y="1905000"/>
            <a:ext cx="2581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khói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nấm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4619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191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5326" name="Picture 1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0512"/>
            <a:ext cx="4433888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srgbClr val="336666"/>
              </a:solidFill>
              <a:latin typeface=".VnTim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28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3505200" y="1995487"/>
            <a:ext cx="0" cy="19171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701675" y="1447800"/>
            <a:ext cx="2117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sz="32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itchFamily="18" charset="0"/>
              </a:rPr>
              <a:t>đọc</a:t>
            </a:r>
            <a:r>
              <a:rPr lang="en-US" sz="32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473074" y="2070100"/>
            <a:ext cx="30757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g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ữ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anh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473075" y="2589213"/>
            <a:ext cx="4022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v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ờn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bi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ể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n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435768" y="3048000"/>
            <a:ext cx="3113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cười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an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799013" y="1371600"/>
            <a:ext cx="2121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sz="36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505200" y="1905000"/>
            <a:ext cx="1973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hải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800600" y="1905000"/>
            <a:ext cx="242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châu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629400" y="1905000"/>
            <a:ext cx="2581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khói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nấm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505200" y="2527300"/>
            <a:ext cx="2430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b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om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H,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181600" y="2527300"/>
            <a:ext cx="1592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bom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A,</a:t>
            </a:r>
          </a:p>
        </p:txBody>
      </p:sp>
      <p:pic>
        <p:nvPicPr>
          <p:cNvPr id="28" name="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9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30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32" y="216005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7632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/>
      <p:bldP spid="51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 descr="images981031_changb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images[6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530350" y="2757488"/>
            <a:ext cx="1822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BOM  H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5873750" y="2757488"/>
            <a:ext cx="1822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BOM  A</a:t>
            </a:r>
          </a:p>
        </p:txBody>
      </p:sp>
      <p:sp>
        <p:nvSpPr>
          <p:cNvPr id="2048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3505200" y="1995487"/>
            <a:ext cx="0" cy="19171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701675" y="1447800"/>
            <a:ext cx="2117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sz="32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itchFamily="18" charset="0"/>
              </a:rPr>
              <a:t>đọc</a:t>
            </a:r>
            <a:r>
              <a:rPr lang="en-US" sz="32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473074" y="2070100"/>
            <a:ext cx="30757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g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ữ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anh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473075" y="2589213"/>
            <a:ext cx="4022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v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ờn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bi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ể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n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435768" y="3048000"/>
            <a:ext cx="3113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cười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an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799013" y="1371600"/>
            <a:ext cx="2121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sz="36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505200" y="1905000"/>
            <a:ext cx="1973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hải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800600" y="1905000"/>
            <a:ext cx="242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châu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629400" y="1905000"/>
            <a:ext cx="2581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khói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nấm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505200" y="2527300"/>
            <a:ext cx="2430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b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om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H,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181600" y="2527300"/>
            <a:ext cx="1592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bom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A,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553200" y="2527300"/>
            <a:ext cx="1822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tinh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144" name="Picture 24" descr="CAW9LHO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200400"/>
            <a:ext cx="5150866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9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30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32" y="216005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346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Gob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9" y="1609868"/>
            <a:ext cx="13972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604963" y="1320225"/>
            <a:ext cx="5786437" cy="5847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1752600" y="2514600"/>
            <a:ext cx="7146925" cy="2133600"/>
          </a:xfrm>
          <a:prstGeom prst="wedgeRectCallout">
            <a:avLst>
              <a:gd name="adj1" fmla="val -17398"/>
              <a:gd name="adj2" fmla="val -79972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Trái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giống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quả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bóng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xanh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bay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xanh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tiếng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chim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bồ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cánh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chim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hải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âu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vờn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sóng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2" name="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13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15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2" y="136452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48200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pic>
        <p:nvPicPr>
          <p:cNvPr id="21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8" y="3072203"/>
            <a:ext cx="2208297" cy="4043218"/>
          </a:xfrm>
          <a:prstGeom prst="rect">
            <a:avLst/>
          </a:prstGeom>
        </p:spPr>
      </p:pic>
      <p:pic>
        <p:nvPicPr>
          <p:cNvPr id="22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0" y="4143605"/>
            <a:ext cx="4386773" cy="3569886"/>
          </a:xfrm>
          <a:prstGeom prst="rect">
            <a:avLst/>
          </a:prstGeom>
        </p:spPr>
      </p:pic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9" y="304800"/>
            <a:ext cx="6603715" cy="52322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2/ </a:t>
            </a:r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cuối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khổ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867400" y="1371600"/>
            <a:ext cx="2590800" cy="492442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Mỗi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loài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hoa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có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vẻ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đẹp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riêng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nhưng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loài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hoa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nào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cũng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quý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cũng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thơm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.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Cũng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như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mọi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trẻ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em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trên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thế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giới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dù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khác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màu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da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nhưng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đều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bình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đẳng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đều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đáng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quý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đáng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yêu</a:t>
            </a:r>
            <a:r>
              <a:rPr lang="en-US" sz="2600" b="1" i="1" dirty="0">
                <a:solidFill>
                  <a:srgbClr val="4819F5"/>
                </a:solidFill>
                <a:latin typeface="Times New Roman" pitchFamily="18" charset="0"/>
              </a:rPr>
              <a:t>.</a:t>
            </a:r>
            <a:endParaRPr lang="en-US" sz="2600" b="1" i="1" dirty="0">
              <a:solidFill>
                <a:srgbClr val="4819F5"/>
              </a:solidFill>
            </a:endParaRPr>
          </a:p>
        </p:txBody>
      </p:sp>
      <p:pic>
        <p:nvPicPr>
          <p:cNvPr id="10" name="Picture 6" descr="4A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386" y="1295400"/>
            <a:ext cx="5030309" cy="50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4C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871" y="1441537"/>
            <a:ext cx="4949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6"/>
          <p:cNvPicPr preferRelativeResize="0">
            <a:picLocks noChangeArrowheads="1"/>
          </p:cNvPicPr>
          <p:nvPr/>
        </p:nvPicPr>
        <p:blipFill>
          <a:blip r:embed="rId4"/>
          <a:srcRect t="13461"/>
          <a:stretch>
            <a:fillRect/>
          </a:stretch>
        </p:blipFill>
        <p:spPr bwMode="auto">
          <a:xfrm>
            <a:off x="586613" y="1391433"/>
            <a:ext cx="4949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0.gstatic.com/images?q=tbn:ANd9GcRDiw6DtE6I0eFal45PxbvkhnLRdo5P-m5tlfOT0AmxzehW4MmLy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978" y="1391433"/>
            <a:ext cx="5029200" cy="4904592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Q59lDtsuvOg6Gohdm141dJ3JsghoCOD_rFwPAEgTKNKsg7fa5X_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386" y="1371600"/>
            <a:ext cx="4984813" cy="4876800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Qe2NWLLzMV2v0Y7mtfx02KX8z71l5Spny_0aBEHyrm77S-6Sx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38" y="1399784"/>
            <a:ext cx="5029200" cy="4876800"/>
          </a:xfrm>
          <a:prstGeom prst="rect">
            <a:avLst/>
          </a:prstGeom>
          <a:noFill/>
        </p:spPr>
      </p:pic>
      <p:pic>
        <p:nvPicPr>
          <p:cNvPr id="17" name="Picture 7" descr="Goba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0915" y="0"/>
            <a:ext cx="13972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543931" y="1600200"/>
            <a:ext cx="8153743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giữ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yên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295400" y="2362200"/>
            <a:ext cx="72136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bom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bom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hòa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yên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27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8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29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2" y="136452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48200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pic>
        <p:nvPicPr>
          <p:cNvPr id="34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8" y="3072203"/>
            <a:ext cx="2208297" cy="4043218"/>
          </a:xfrm>
          <a:prstGeom prst="rect">
            <a:avLst/>
          </a:prstGeom>
        </p:spPr>
      </p:pic>
      <p:pic>
        <p:nvPicPr>
          <p:cNvPr id="35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0" y="4143605"/>
            <a:ext cx="4386773" cy="3569886"/>
          </a:xfrm>
          <a:prstGeom prst="rect">
            <a:avLst/>
          </a:prstGeom>
        </p:spPr>
      </p:pic>
      <p:pic>
        <p:nvPicPr>
          <p:cNvPr id="36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37" name="组合 130"/>
          <p:cNvGrpSpPr/>
          <p:nvPr/>
        </p:nvGrpSpPr>
        <p:grpSpPr>
          <a:xfrm flipH="1">
            <a:off x="1623317" y="110038"/>
            <a:ext cx="2401361" cy="1459171"/>
            <a:chOff x="8726219" y="-661205"/>
            <a:chExt cx="2154936" cy="1322409"/>
          </a:xfrm>
        </p:grpSpPr>
        <p:sp>
          <p:nvSpPr>
            <p:cNvPr id="38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0" y="4628531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66800" y="1676400"/>
            <a:ext cx="5486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95400" y="2286000"/>
            <a:ext cx="76962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7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8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29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2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2" y="136452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48200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pic>
        <p:nvPicPr>
          <p:cNvPr id="34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8" y="3072203"/>
            <a:ext cx="2208297" cy="4043218"/>
          </a:xfrm>
          <a:prstGeom prst="rect">
            <a:avLst/>
          </a:prstGeom>
        </p:spPr>
      </p:pic>
      <p:pic>
        <p:nvPicPr>
          <p:cNvPr id="35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0" y="4143605"/>
            <a:ext cx="4386773" cy="3569886"/>
          </a:xfrm>
          <a:prstGeom prst="rect">
            <a:avLst/>
          </a:prstGeom>
        </p:spPr>
      </p:pic>
      <p:pic>
        <p:nvPicPr>
          <p:cNvPr id="36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37" name="组合 130"/>
          <p:cNvGrpSpPr/>
          <p:nvPr/>
        </p:nvGrpSpPr>
        <p:grpSpPr>
          <a:xfrm flipH="1">
            <a:off x="1403690" y="75993"/>
            <a:ext cx="2401361" cy="1459171"/>
            <a:chOff x="8726219" y="-661205"/>
            <a:chExt cx="2154936" cy="1322409"/>
          </a:xfrm>
        </p:grpSpPr>
        <p:sp>
          <p:nvSpPr>
            <p:cNvPr id="38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0" y="4628531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94855" y="1600200"/>
            <a:ext cx="8520545" cy="3429000"/>
          </a:xfrm>
          <a:prstGeom prst="cloudCallout">
            <a:avLst>
              <a:gd name="adj1" fmla="val 14718"/>
              <a:gd name="adj2" fmla="val -6018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en-US" sz="3600" b="1" u="sng">
                <a:solidFill>
                  <a:srgbClr val="00B050"/>
                </a:solidFill>
                <a:latin typeface="Times New Roman" pitchFamily="18" charset="0"/>
              </a:rPr>
              <a:t>Nội dung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Mọi người hãy sống vì hòa bình, chống chiến tranh, bảo vệ quyền bình đẳng giữa các dân tộc.</a:t>
            </a:r>
          </a:p>
          <a:p>
            <a:pPr eaLnBrk="0" hangingPunct="0">
              <a:spcBef>
                <a:spcPct val="50000"/>
              </a:spcBef>
            </a:pPr>
            <a:endParaRPr lang="en-US" sz="36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  <a:p>
            <a:pPr algn="ctr" eaLnBrk="0" hangingPunct="0"/>
            <a:endParaRPr lang="en-US" sz="2400" b="0" dirty="0">
              <a:latin typeface="Times New Roman" pitchFamily="18" charset="0"/>
            </a:endParaRPr>
          </a:p>
        </p:txBody>
      </p:sp>
      <p:pic>
        <p:nvPicPr>
          <p:cNvPr id="5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8" y="3072203"/>
            <a:ext cx="2208297" cy="4043218"/>
          </a:xfrm>
          <a:prstGeom prst="rect">
            <a:avLst/>
          </a:prstGeom>
        </p:spPr>
      </p:pic>
      <p:pic>
        <p:nvPicPr>
          <p:cNvPr id="6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0" y="4143605"/>
            <a:ext cx="4386773" cy="3569886"/>
          </a:xfrm>
          <a:prstGeom prst="rect">
            <a:avLst/>
          </a:prstGeom>
        </p:spPr>
      </p:pic>
      <p:pic>
        <p:nvPicPr>
          <p:cNvPr id="7" name="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8" name="组合 130"/>
          <p:cNvGrpSpPr/>
          <p:nvPr/>
        </p:nvGrpSpPr>
        <p:grpSpPr>
          <a:xfrm flipH="1">
            <a:off x="1598387" y="50933"/>
            <a:ext cx="2401361" cy="1459171"/>
            <a:chOff x="8726219" y="-661205"/>
            <a:chExt cx="2154936" cy="1322409"/>
          </a:xfrm>
        </p:grpSpPr>
        <p:sp>
          <p:nvSpPr>
            <p:cNvPr id="9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0" y="4628531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62000" y="1066800"/>
            <a:ext cx="8001000" cy="107721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Xa-xa-cô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nhiễm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phóng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xạ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nguyên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tử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219200" y="3048000"/>
            <a:ext cx="7696200" cy="1971675"/>
          </a:xfrm>
          <a:prstGeom prst="cloudCallout">
            <a:avLst>
              <a:gd name="adj1" fmla="val -7157"/>
              <a:gd name="adj2" fmla="val -9401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Mĩ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ném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bom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xuống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Nhật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77875" y="1066800"/>
            <a:ext cx="8289925" cy="1077218"/>
          </a:xfrm>
          <a:prstGeom prst="rect">
            <a:avLst/>
          </a:prstGeom>
          <a:solidFill>
            <a:srgbClr val="FFCCFF"/>
          </a:solidFill>
          <a:ln w="57150" cap="sq" cmpd="thickThin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3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4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trả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lời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hỏi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nhỏ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bày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tỏ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nguyện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vọng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hòa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bình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381000" y="2514600"/>
            <a:ext cx="8839200" cy="4495800"/>
          </a:xfrm>
          <a:prstGeom prst="cloudCallout">
            <a:avLst>
              <a:gd name="adj1" fmla="val 32291"/>
              <a:gd name="adj2" fmla="val -5670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cô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chết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quyên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góp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tưởng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nạn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bom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hại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khắc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tôi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giới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mãi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mãi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hòa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bình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Times New Roman" pitchFamily="18" charset="0"/>
              </a:rPr>
              <a:t>”</a:t>
            </a:r>
            <a:endParaRPr lang="en-US" sz="2800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 algn="ctr" eaLnBrk="0" hangingPunct="0"/>
            <a:endParaRPr lang="en-US" sz="2800" b="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37123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9" grpId="1" animBg="1"/>
      <p:bldP spid="3080" grpId="0" animBg="1"/>
      <p:bldP spid="3080" grpId="1" animBg="1"/>
      <p:bldP spid="3082" grpId="0" animBg="1"/>
      <p:bldP spid="3082" grpId="1" animBg="1"/>
      <p:bldP spid="3083" grpId="0" animBg="1"/>
      <p:bldP spid="308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667000" y="609600"/>
            <a:ext cx="5334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0">
              <a:latin typeface="Comic Sans MS" pitchFamily="66" charset="0"/>
            </a:endParaRPr>
          </a:p>
        </p:txBody>
      </p:sp>
      <p:sp>
        <p:nvSpPr>
          <p:cNvPr id="1028" name="WordArt 3"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990600" y="1181100"/>
            <a:ext cx="6638925" cy="8604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200" i="1" kern="10" dirty="0">
                <a:ln w="9525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95400" y="2057400"/>
            <a:ext cx="7162800" cy="4367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 !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 !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1676400" y="1492250"/>
            <a:ext cx="39624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</a:rPr>
              <a:t>lại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 flipH="1">
            <a:off x="3048000" y="2108136"/>
            <a:ext cx="228602" cy="562039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 flipH="1">
            <a:off x="5867399" y="2286001"/>
            <a:ext cx="156257" cy="38417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 flipH="1">
            <a:off x="3505200" y="2788917"/>
            <a:ext cx="228600" cy="49085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 flipH="1">
            <a:off x="6324600" y="2879724"/>
            <a:ext cx="164006" cy="403226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 flipH="1">
            <a:off x="2743200" y="3322638"/>
            <a:ext cx="249238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H="1">
            <a:off x="6781800" y="3590884"/>
            <a:ext cx="152400" cy="374691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flipH="1">
            <a:off x="2743200" y="3935413"/>
            <a:ext cx="249238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flipH="1">
            <a:off x="6553200" y="4114800"/>
            <a:ext cx="176274" cy="4333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2" name="Line 52"/>
          <p:cNvSpPr>
            <a:spLocks noChangeShapeType="1"/>
          </p:cNvSpPr>
          <p:nvPr/>
        </p:nvSpPr>
        <p:spPr bwMode="auto">
          <a:xfrm flipH="1">
            <a:off x="3429000" y="4648200"/>
            <a:ext cx="249237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 flipH="1">
            <a:off x="3352800" y="5334000"/>
            <a:ext cx="249237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H="1">
            <a:off x="6172200" y="4703762"/>
            <a:ext cx="195646" cy="4810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 flipH="1">
            <a:off x="6172200" y="5257800"/>
            <a:ext cx="249238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7" name="Line 57"/>
          <p:cNvSpPr>
            <a:spLocks noChangeShapeType="1"/>
          </p:cNvSpPr>
          <p:nvPr/>
        </p:nvSpPr>
        <p:spPr bwMode="auto">
          <a:xfrm flipV="1">
            <a:off x="3276602" y="2514599"/>
            <a:ext cx="2590798" cy="4572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9" name="Line 59"/>
          <p:cNvSpPr>
            <a:spLocks noChangeShapeType="1"/>
          </p:cNvSpPr>
          <p:nvPr/>
        </p:nvSpPr>
        <p:spPr bwMode="auto">
          <a:xfrm>
            <a:off x="1371600" y="5705474"/>
            <a:ext cx="1981200" cy="9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2" name="Line 72"/>
          <p:cNvSpPr>
            <a:spLocks noChangeShapeType="1"/>
          </p:cNvSpPr>
          <p:nvPr/>
        </p:nvSpPr>
        <p:spPr bwMode="auto">
          <a:xfrm>
            <a:off x="1371600" y="5105400"/>
            <a:ext cx="20018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7" name="Line 77"/>
          <p:cNvSpPr>
            <a:spLocks noChangeShapeType="1"/>
          </p:cNvSpPr>
          <p:nvPr/>
        </p:nvSpPr>
        <p:spPr bwMode="auto">
          <a:xfrm>
            <a:off x="3810000" y="3124200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8" name="Line 78"/>
          <p:cNvSpPr>
            <a:spLocks noChangeShapeType="1"/>
          </p:cNvSpPr>
          <p:nvPr/>
        </p:nvSpPr>
        <p:spPr bwMode="auto">
          <a:xfrm>
            <a:off x="4800600" y="3810000"/>
            <a:ext cx="1973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9" name="Line 79"/>
          <p:cNvSpPr>
            <a:spLocks noChangeShapeType="1"/>
          </p:cNvSpPr>
          <p:nvPr/>
        </p:nvSpPr>
        <p:spPr bwMode="auto">
          <a:xfrm>
            <a:off x="4572000" y="44196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20" name="Line 80"/>
          <p:cNvSpPr>
            <a:spLocks noChangeShapeType="1"/>
          </p:cNvSpPr>
          <p:nvPr/>
        </p:nvSpPr>
        <p:spPr bwMode="auto">
          <a:xfrm>
            <a:off x="2438400" y="2514600"/>
            <a:ext cx="6365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21" name="Line 81"/>
          <p:cNvSpPr>
            <a:spLocks noChangeShapeType="1"/>
          </p:cNvSpPr>
          <p:nvPr/>
        </p:nvSpPr>
        <p:spPr bwMode="auto">
          <a:xfrm>
            <a:off x="1295401" y="4419600"/>
            <a:ext cx="1371600" cy="238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 flipH="1">
            <a:off x="6248400" y="5334000"/>
            <a:ext cx="249238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40" name="组合 130"/>
          <p:cNvGrpSpPr/>
          <p:nvPr/>
        </p:nvGrpSpPr>
        <p:grpSpPr>
          <a:xfrm flipH="1">
            <a:off x="1598387" y="50933"/>
            <a:ext cx="2401361" cy="1459171"/>
            <a:chOff x="8726219" y="-661205"/>
            <a:chExt cx="2154936" cy="1322409"/>
          </a:xfrm>
        </p:grpSpPr>
        <p:sp>
          <p:nvSpPr>
            <p:cNvPr id="41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63166"/>
            <a:ext cx="2208297" cy="4043218"/>
          </a:xfrm>
          <a:prstGeom prst="rect">
            <a:avLst/>
          </a:prstGeom>
        </p:spPr>
      </p:pic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2" grpId="0" animBg="1"/>
      <p:bldP spid="35885" grpId="0" animBg="1"/>
      <p:bldP spid="35886" grpId="0" animBg="1"/>
      <p:bldP spid="35887" grpId="0" animBg="1"/>
      <p:bldP spid="35888" grpId="0" animBg="1"/>
      <p:bldP spid="35889" grpId="0" animBg="1"/>
      <p:bldP spid="35890" grpId="0" animBg="1"/>
      <p:bldP spid="35891" grpId="0" animBg="1"/>
      <p:bldP spid="35892" grpId="0" animBg="1"/>
      <p:bldP spid="35893" grpId="0" animBg="1"/>
      <p:bldP spid="35894" grpId="0" animBg="1"/>
      <p:bldP spid="35895" grpId="0" animBg="1"/>
      <p:bldP spid="35897" grpId="0" animBg="1"/>
      <p:bldP spid="35899" grpId="0" animBg="1"/>
      <p:bldP spid="35912" grpId="0" animBg="1"/>
      <p:bldP spid="35917" grpId="0" animBg="1"/>
      <p:bldP spid="35918" grpId="0" animBg="1"/>
      <p:bldP spid="35919" grpId="0" animBg="1"/>
      <p:bldP spid="35920" grpId="0" animBg="1"/>
      <p:bldP spid="35921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667000" y="609600"/>
            <a:ext cx="5334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28" name="WordArt 3"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990600" y="1181100"/>
            <a:ext cx="6638925" cy="8604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200" i="1" kern="10" dirty="0">
                <a:ln w="9525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1676400" y="3048000"/>
            <a:ext cx="52578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khổ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thơ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9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40" name="组合 130"/>
          <p:cNvGrpSpPr/>
          <p:nvPr/>
        </p:nvGrpSpPr>
        <p:grpSpPr>
          <a:xfrm flipH="1">
            <a:off x="1598387" y="50933"/>
            <a:ext cx="2401361" cy="1459171"/>
            <a:chOff x="8726219" y="-661205"/>
            <a:chExt cx="2154936" cy="1322409"/>
          </a:xfrm>
        </p:grpSpPr>
        <p:sp>
          <p:nvSpPr>
            <p:cNvPr id="41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4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63166"/>
            <a:ext cx="2208297" cy="4043218"/>
          </a:xfrm>
          <a:prstGeom prst="rect">
            <a:avLst/>
          </a:prstGeom>
        </p:spPr>
      </p:pic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76169"/>
      </p:ext>
    </p:extLst>
  </p:cSld>
  <p:clrMapOvr>
    <a:masterClrMapping/>
  </p:clrMapOvr>
  <p:transition>
    <p:checker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E04D-2409-4540-9E40-BF2C9D39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3628"/>
            <a:ext cx="7886700" cy="994172"/>
          </a:xfrm>
        </p:spPr>
        <p:txBody>
          <a:bodyPr>
            <a:normAutofit/>
          </a:bodyPr>
          <a:lstStyle/>
          <a:p>
            <a:r>
              <a:rPr lang="vi-VN" sz="4500" dirty="0">
                <a:solidFill>
                  <a:srgbClr val="FF0000"/>
                </a:solidFill>
              </a:rPr>
              <a:t>TRÒ CHƠI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ADFD6-8AE0-44BC-9818-C21B380B1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2601"/>
            <a:ext cx="78867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rgbClr val="4819F5"/>
                </a:solidFill>
              </a:rPr>
              <a:t>Câu </a:t>
            </a:r>
            <a:r>
              <a:rPr lang="vi-VN" b="1" dirty="0">
                <a:solidFill>
                  <a:srgbClr val="4819F5"/>
                </a:solidFill>
              </a:rPr>
              <a:t>1:</a:t>
            </a:r>
            <a:r>
              <a:rPr lang="vi-VN" dirty="0">
                <a:solidFill>
                  <a:srgbClr val="4819F5"/>
                </a:solidFill>
              </a:rPr>
              <a:t> Bỏ ngoài nướng trong, ăn ngoài bỏ trong là gì?</a:t>
            </a:r>
          </a:p>
          <a:p>
            <a:pPr marL="0" indent="0">
              <a:buNone/>
            </a:pPr>
            <a:r>
              <a:rPr lang="vi-VN" i="1" dirty="0">
                <a:solidFill>
                  <a:srgbClr val="92D050"/>
                </a:solidFill>
              </a:rPr>
              <a:t>Đáp án: Nướng bắp ngô</a:t>
            </a:r>
          </a:p>
          <a:p>
            <a:pPr marL="0" indent="0">
              <a:buNone/>
            </a:pPr>
            <a:r>
              <a:rPr lang="vi-VN" b="1" dirty="0" smtClean="0">
                <a:solidFill>
                  <a:srgbClr val="4819F5"/>
                </a:solidFill>
              </a:rPr>
              <a:t>Câu </a:t>
            </a:r>
            <a:r>
              <a:rPr lang="vi-VN" b="1" dirty="0">
                <a:solidFill>
                  <a:srgbClr val="4819F5"/>
                </a:solidFill>
              </a:rPr>
              <a:t>3:</a:t>
            </a:r>
            <a:r>
              <a:rPr lang="vi-VN" dirty="0">
                <a:solidFill>
                  <a:srgbClr val="4819F5"/>
                </a:solidFill>
              </a:rPr>
              <a:t>  Lịch nào dài nhất?</a:t>
            </a:r>
          </a:p>
          <a:p>
            <a:pPr marL="0" indent="0">
              <a:buNone/>
            </a:pPr>
            <a:r>
              <a:rPr lang="vi-VN" i="1" dirty="0">
                <a:solidFill>
                  <a:srgbClr val="FF0000"/>
                </a:solidFill>
              </a:rPr>
              <a:t>Đáp án: Lịch sử</a:t>
            </a:r>
            <a:r>
              <a:rPr lang="vi-VN" i="1" dirty="0" smtClean="0">
                <a:solidFill>
                  <a:srgbClr val="FF0000"/>
                </a:solidFill>
              </a:rPr>
              <a:t>.</a:t>
            </a:r>
            <a:endParaRPr lang="vi-VN" i="1" dirty="0"/>
          </a:p>
          <a:p>
            <a:pPr marL="0" indent="0">
              <a:buNone/>
            </a:pPr>
            <a:endParaRPr lang="vi-VN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ebjong_illustrations_1013573_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di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386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465af332e957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5146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0" y="3810000"/>
            <a:ext cx="91059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chăm 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pic>
        <p:nvPicPr>
          <p:cNvPr id="8" name="Trai Dat Nay La Cua Chung Minh - Xuan M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610600" y="6629400"/>
            <a:ext cx="1371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1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0" y="904875"/>
            <a:ext cx="914400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BÀI CA VỀ TRÁI ĐẤT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20850"/>
            <a:ext cx="7223125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0" y="904875"/>
            <a:ext cx="914400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BÀI CA VỀ TRÁI ĐẤT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20850"/>
            <a:ext cx="7223125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6200"/>
            <a:ext cx="8704262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7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3581400" y="1995487"/>
            <a:ext cx="0" cy="19171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701675" y="1447800"/>
            <a:ext cx="2117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u="sng" dirty="0" err="1">
                <a:latin typeface="Times New Roman" pitchFamily="18" charset="0"/>
              </a:rPr>
              <a:t>Luyện</a:t>
            </a:r>
            <a:r>
              <a:rPr lang="en-US" sz="3200" u="sng" dirty="0">
                <a:latin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</a:rPr>
              <a:t>đọc</a:t>
            </a:r>
            <a:r>
              <a:rPr lang="en-US" sz="3200" u="sng" dirty="0">
                <a:latin typeface="Times New Roman" pitchFamily="18" charset="0"/>
              </a:rPr>
              <a:t>: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473074" y="2070100"/>
            <a:ext cx="30757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>
                <a:latin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</a:rPr>
              <a:t>g</a:t>
            </a:r>
            <a:r>
              <a:rPr lang="en-US" sz="3200" b="0" dirty="0" err="1" smtClean="0">
                <a:latin typeface="Times New Roman" pitchFamily="18" charset="0"/>
              </a:rPr>
              <a:t>i</a:t>
            </a:r>
            <a:r>
              <a:rPr lang="en-US" sz="3200" b="0" dirty="0" err="1" smtClean="0">
                <a:solidFill>
                  <a:srgbClr val="FF0000"/>
                </a:solidFill>
                <a:latin typeface="Times New Roman" pitchFamily="18" charset="0"/>
              </a:rPr>
              <a:t>ữ</a:t>
            </a:r>
            <a:r>
              <a:rPr lang="en-US" sz="3200" b="0" dirty="0" err="1" smtClean="0">
                <a:latin typeface="Times New Roman" pitchFamily="18" charset="0"/>
              </a:rPr>
              <a:t>a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sz="3200" b="0" dirty="0" err="1">
                <a:latin typeface="Times New Roman" pitchFamily="18" charset="0"/>
              </a:rPr>
              <a:t>ời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3200" b="0" dirty="0" err="1">
                <a:latin typeface="Times New Roman" pitchFamily="18" charset="0"/>
              </a:rPr>
              <a:t>anh</a:t>
            </a:r>
            <a:r>
              <a:rPr lang="en-US" sz="3200" b="0" dirty="0">
                <a:latin typeface="Times New Roman" pitchFamily="18" charset="0"/>
              </a:rPr>
              <a:t>,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473075" y="2589213"/>
            <a:ext cx="4022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>
                <a:latin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</a:rPr>
              <a:t>v</a:t>
            </a:r>
            <a:r>
              <a:rPr lang="en-US" sz="3200" b="0" dirty="0" err="1" smtClean="0">
                <a:latin typeface="Times New Roman" pitchFamily="18" charset="0"/>
              </a:rPr>
              <a:t>ờn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3200" b="0" dirty="0" err="1">
                <a:latin typeface="Times New Roman" pitchFamily="18" charset="0"/>
              </a:rPr>
              <a:t>óng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bi</a:t>
            </a:r>
            <a:r>
              <a:rPr lang="en-US" sz="3200" b="0" dirty="0" err="1" smtClean="0">
                <a:solidFill>
                  <a:srgbClr val="FF0000"/>
                </a:solidFill>
                <a:latin typeface="Times New Roman" pitchFamily="18" charset="0"/>
              </a:rPr>
              <a:t>ể</a:t>
            </a:r>
            <a:r>
              <a:rPr lang="en-US" sz="3200" b="0" dirty="0" err="1" smtClean="0">
                <a:latin typeface="Times New Roman" pitchFamily="18" charset="0"/>
              </a:rPr>
              <a:t>n</a:t>
            </a:r>
            <a:endParaRPr lang="en-US" sz="3200" b="0" dirty="0">
              <a:latin typeface="Times New Roman" pitchFamily="18" charset="0"/>
            </a:endParaRP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435768" y="3048000"/>
            <a:ext cx="3113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</a:rPr>
              <a:t>- </a:t>
            </a:r>
            <a:r>
              <a:rPr lang="en-US" sz="3200" b="0" dirty="0" err="1">
                <a:latin typeface="Times New Roman" pitchFamily="18" charset="0"/>
              </a:rPr>
              <a:t>cười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3200" b="0" dirty="0">
                <a:latin typeface="Times New Roman" pitchFamily="18" charset="0"/>
              </a:rPr>
              <a:t>an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799013" y="1371600"/>
            <a:ext cx="2121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u="sng" dirty="0" err="1">
                <a:latin typeface="Times New Roman" pitchFamily="18" charset="0"/>
              </a:rPr>
              <a:t>Từ</a:t>
            </a:r>
            <a:r>
              <a:rPr lang="en-US" sz="3600" u="sng" dirty="0">
                <a:latin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</a:rPr>
              <a:t>ngữ</a:t>
            </a:r>
            <a:r>
              <a:rPr lang="en-US" sz="3200" b="0" dirty="0">
                <a:latin typeface="Times New Roman" pitchFamily="18" charset="0"/>
              </a:rPr>
              <a:t>: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581400" y="1905000"/>
            <a:ext cx="1973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>
                <a:latin typeface="Times New Roman" pitchFamily="18" charset="0"/>
              </a:rPr>
              <a:t>- </a:t>
            </a:r>
            <a:r>
              <a:rPr lang="en-US" sz="3200" b="0" dirty="0" err="1">
                <a:latin typeface="Times New Roman" pitchFamily="18" charset="0"/>
              </a:rPr>
              <a:t>hải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âu</a:t>
            </a:r>
            <a:r>
              <a:rPr lang="en-US" sz="3200" b="0" dirty="0">
                <a:latin typeface="Times New Roman" pitchFamily="18" charset="0"/>
              </a:rPr>
              <a:t>,</a:t>
            </a:r>
          </a:p>
        </p:txBody>
      </p:sp>
      <p:pic>
        <p:nvPicPr>
          <p:cNvPr id="28" name="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9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30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32" y="216005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" y="4343401"/>
            <a:ext cx="8924490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ANd9GcSDgwmVHlPtjmk5JIjlB0rZIkKgMw12Uym7HLUoNBrppmwemn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TTO_139527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Kết quả hình ảnh cho chim hải 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3810000" y="11430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2"/>
                </a:solidFill>
                <a:latin typeface="Arial" charset="0"/>
              </a:defRPr>
            </a:lvl1pPr>
            <a:lvl2pPr>
              <a:defRPr sz="2800">
                <a:solidFill>
                  <a:schemeClr val="tx2"/>
                </a:solidFill>
                <a:latin typeface="Arial" charset="0"/>
              </a:defRPr>
            </a:lvl2pPr>
            <a:lvl3pPr>
              <a:defRPr sz="2400">
                <a:solidFill>
                  <a:schemeClr val="tx2"/>
                </a:solidFill>
                <a:latin typeface="Arial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Chim hải âu</a:t>
            </a:r>
          </a:p>
        </p:txBody>
      </p:sp>
      <p:sp>
        <p:nvSpPr>
          <p:cNvPr id="17414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srgbClr val="336666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3581400" y="1995487"/>
            <a:ext cx="0" cy="19171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701675" y="1447800"/>
            <a:ext cx="2117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sz="32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latin typeface="Times New Roman" pitchFamily="18" charset="0"/>
              </a:rPr>
              <a:t>đọc</a:t>
            </a:r>
            <a:r>
              <a:rPr lang="en-US" sz="32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473074" y="2070100"/>
            <a:ext cx="30757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g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ữ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anh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473075" y="2589213"/>
            <a:ext cx="4022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v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ờn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bi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ể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n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435768" y="3048000"/>
            <a:ext cx="3113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cười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an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799013" y="1371600"/>
            <a:ext cx="2121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sz="36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latin typeface="Times New Roman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581400" y="1905000"/>
            <a:ext cx="1973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hải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876800" y="1905000"/>
            <a:ext cx="242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châu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</a:p>
        </p:txBody>
      </p:sp>
      <p:pic>
        <p:nvPicPr>
          <p:cNvPr id="28" name="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9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30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32" y="216005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" y="4343401"/>
            <a:ext cx="8924490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7901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2" name="Picture 4" descr="071002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3124200" y="990600"/>
            <a:ext cx="2895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Châu Á</a:t>
            </a:r>
          </a:p>
        </p:txBody>
      </p:sp>
      <p:pic>
        <p:nvPicPr>
          <p:cNvPr id="560135" name="Picture 7" descr="europe_pol_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2057400" y="762000"/>
            <a:ext cx="2895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Châu Âu</a:t>
            </a:r>
          </a:p>
        </p:txBody>
      </p:sp>
      <p:pic>
        <p:nvPicPr>
          <p:cNvPr id="560137" name="Picture 9" descr="071002ChauP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38" name="Rectangle 10"/>
          <p:cNvSpPr>
            <a:spLocks noChangeArrowheads="1"/>
          </p:cNvSpPr>
          <p:nvPr/>
        </p:nvSpPr>
        <p:spPr bwMode="auto">
          <a:xfrm>
            <a:off x="685800" y="3962400"/>
            <a:ext cx="28956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Châu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Phi</a:t>
            </a:r>
          </a:p>
        </p:txBody>
      </p:sp>
      <p:pic>
        <p:nvPicPr>
          <p:cNvPr id="560139" name="Picture 11" descr="071002america_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40" name="Rectangle 12"/>
          <p:cNvSpPr>
            <a:spLocks noChangeArrowheads="1"/>
          </p:cNvSpPr>
          <p:nvPr/>
        </p:nvSpPr>
        <p:spPr bwMode="auto">
          <a:xfrm>
            <a:off x="1066800" y="5029200"/>
            <a:ext cx="2895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Châu Mỹ</a:t>
            </a:r>
          </a:p>
        </p:txBody>
      </p:sp>
      <p:pic>
        <p:nvPicPr>
          <p:cNvPr id="560141" name="Picture 13" descr="071002map-of-austral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42" name="Rectangle 14"/>
          <p:cNvSpPr>
            <a:spLocks noChangeArrowheads="1"/>
          </p:cNvSpPr>
          <p:nvPr/>
        </p:nvSpPr>
        <p:spPr bwMode="auto">
          <a:xfrm>
            <a:off x="5029200" y="3048000"/>
            <a:ext cx="3657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Châu Đại Dương</a:t>
            </a:r>
          </a:p>
        </p:txBody>
      </p:sp>
      <p:sp>
        <p:nvSpPr>
          <p:cNvPr id="18444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srgbClr val="336666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3066" y="0"/>
            <a:ext cx="9144000" cy="688096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46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6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0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0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3" grpId="0" autoUpdateAnimBg="0"/>
      <p:bldP spid="560136" grpId="0" autoUpdateAnimBg="0"/>
      <p:bldP spid="560138" grpId="0" autoUpdateAnimBg="0"/>
      <p:bldP spid="560140" grpId="0" autoUpdateAnimBg="0"/>
      <p:bldP spid="560142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65529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2_Ech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590</Words>
  <Application>Microsoft Office PowerPoint</Application>
  <PresentationFormat>On-screen Show (4:3)</PresentationFormat>
  <Paragraphs>88</Paragraphs>
  <Slides>23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宋体</vt:lpstr>
      <vt:lpstr>.VnTime</vt:lpstr>
      <vt:lpstr>Arial</vt:lpstr>
      <vt:lpstr>Calibri</vt:lpstr>
      <vt:lpstr>Comic Sans MS</vt:lpstr>
      <vt:lpstr>Times New Roman</vt:lpstr>
      <vt:lpstr>Wingdings</vt:lpstr>
      <vt:lpstr>Office Theme</vt:lpstr>
      <vt:lpstr>Chủ đề của Office</vt:lpstr>
      <vt:lpstr>2_Echo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</vt:vector>
  </TitlesOfParts>
  <Company>La Hai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phuxuan</dc:creator>
  <cp:lastModifiedBy>DELL</cp:lastModifiedBy>
  <cp:revision>76</cp:revision>
  <dcterms:created xsi:type="dcterms:W3CDTF">2013-09-16T13:18:58Z</dcterms:created>
  <dcterms:modified xsi:type="dcterms:W3CDTF">2021-10-10T01:26:13Z</dcterms:modified>
</cp:coreProperties>
</file>